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AAE2C0F-A33F-4C7A-BD5A-901EFF146F10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97CBF0C-5CFF-4CC2-8621-145DA636571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6" b="2174"/>
          <a:stretch/>
        </p:blipFill>
        <p:spPr bwMode="auto">
          <a:xfrm>
            <a:off x="23445" y="0"/>
            <a:ext cx="91205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3905250"/>
            <a:ext cx="4772025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-41399" y="-25423"/>
            <a:ext cx="7280399" cy="6203485"/>
            <a:chOff x="-41399" y="-25423"/>
            <a:chExt cx="7280399" cy="620348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30" t="22534" r="17982" b="19691"/>
            <a:stretch/>
          </p:blipFill>
          <p:spPr bwMode="auto">
            <a:xfrm>
              <a:off x="2209800" y="2914946"/>
              <a:ext cx="5029200" cy="32631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99" y="-25423"/>
              <a:ext cx="5816726" cy="34544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-41399" y="1289538"/>
            <a:ext cx="4713655" cy="5562600"/>
            <a:chOff x="-41399" y="1295400"/>
            <a:chExt cx="4713655" cy="5562600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93" r="28134"/>
            <a:stretch/>
          </p:blipFill>
          <p:spPr bwMode="auto">
            <a:xfrm>
              <a:off x="-41399" y="4722948"/>
              <a:ext cx="1676400" cy="21350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99" y="1295400"/>
              <a:ext cx="4713655" cy="35365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5062983" y="-25423"/>
            <a:ext cx="4086879" cy="5420691"/>
            <a:chOff x="5062983" y="-25423"/>
            <a:chExt cx="4086879" cy="5420691"/>
          </a:xfrm>
        </p:grpSpPr>
        <p:grpSp>
          <p:nvGrpSpPr>
            <p:cNvPr id="9" name="Group 8"/>
            <p:cNvGrpSpPr/>
            <p:nvPr/>
          </p:nvGrpSpPr>
          <p:grpSpPr>
            <a:xfrm>
              <a:off x="5062983" y="-25423"/>
              <a:ext cx="4086879" cy="5420691"/>
              <a:chOff x="5062983" y="-25423"/>
              <a:chExt cx="4086879" cy="5420691"/>
            </a:xfrm>
          </p:grpSpPr>
          <p:pic>
            <p:nvPicPr>
              <p:cNvPr id="6" name="Picture 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66422" y="2892292"/>
                <a:ext cx="1943100" cy="2502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62983" y="-25423"/>
                <a:ext cx="4086879" cy="294036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" name="Rectangle 2"/>
            <p:cNvSpPr/>
            <p:nvPr/>
          </p:nvSpPr>
          <p:spPr>
            <a:xfrm>
              <a:off x="5062983" y="1143000"/>
              <a:ext cx="4086879" cy="558788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517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3533775" cy="2653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543800" cy="914400"/>
          </a:xfrm>
        </p:spPr>
        <p:txBody>
          <a:bodyPr/>
          <a:lstStyle/>
          <a:p>
            <a:pPr algn="ctr"/>
            <a:r>
              <a:rPr lang="en-US" dirty="0" smtClean="0"/>
              <a:t>“Silver Bullet Schemes”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1295400"/>
            <a:ext cx="5029200" cy="4040048"/>
          </a:xfrm>
        </p:spPr>
        <p:txBody>
          <a:bodyPr>
            <a:noAutofit/>
          </a:bodyPr>
          <a:lstStyle/>
          <a:p>
            <a:r>
              <a:rPr lang="en-US" sz="2000" dirty="0" smtClean="0"/>
              <a:t>Drilling holes in the San Gabriel Mts. (L.A.)</a:t>
            </a:r>
          </a:p>
          <a:p>
            <a:r>
              <a:rPr lang="en-US" sz="2000" dirty="0" smtClean="0"/>
              <a:t>Fleet of 1,000 helicopters to frequently puncture inversion layer (L.A.)</a:t>
            </a:r>
          </a:p>
          <a:p>
            <a:r>
              <a:rPr lang="en-US" sz="2000" dirty="0" smtClean="0"/>
              <a:t>Skyscrapers coated with a “pollutant-eating substance” (Beijing)</a:t>
            </a:r>
          </a:p>
          <a:p>
            <a:r>
              <a:rPr lang="en-US" sz="2000" dirty="0" smtClean="0"/>
              <a:t>“Urban wind passages”—building regulations, 100-mile canal (Beijing)</a:t>
            </a:r>
          </a:p>
          <a:p>
            <a:r>
              <a:rPr lang="en-US" sz="2000" dirty="0" smtClean="0"/>
              <a:t>Gigantic shower heads on top of buildings (Beijing)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410200"/>
            <a:ext cx="5371735" cy="107434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143000"/>
            <a:ext cx="2257628" cy="300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45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5923</TotalTime>
  <Words>62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Elemental</vt:lpstr>
      <vt:lpstr>PowerPoint Presentation</vt:lpstr>
      <vt:lpstr>“Silver Bullet Schemes”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21</cp:revision>
  <dcterms:created xsi:type="dcterms:W3CDTF">2014-09-11T16:43:53Z</dcterms:created>
  <dcterms:modified xsi:type="dcterms:W3CDTF">2014-09-16T15:07:10Z</dcterms:modified>
</cp:coreProperties>
</file>